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Corben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orben-bold.fntdata"/><Relationship Id="rId16" Type="http://schemas.openxmlformats.org/officeDocument/2006/relationships/font" Target="fonts/Corben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058e6090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7058e609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6" name="Google Shape;15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4" name="Google Shape;18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2" name="Google Shape;19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0" name="Google Shape;20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de Título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TitleHD.png" id="12" name="Google Shape;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ctrTitle"/>
          </p:nvPr>
        </p:nvSpPr>
        <p:spPr>
          <a:xfrm>
            <a:off x="3962399" y="1964267"/>
            <a:ext cx="7197726" cy="24214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8932558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3962399" y="5870575"/>
            <a:ext cx="4893958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10608958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to Panorâmica com Legenda">
  <p:cSld name="Foto Panorâmica com Legenda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77" name="Google Shape;7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1"/>
          <p:cNvSpPr txBox="1"/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/>
          <p:nvPr>
            <p:ph idx="2" type="pic"/>
          </p:nvPr>
        </p:nvSpPr>
        <p:spPr>
          <a:xfrm>
            <a:off x="1371600" y="932112"/>
            <a:ext cx="8759827" cy="3164976"/>
          </a:xfrm>
          <a:prstGeom prst="roundRect">
            <a:avLst>
              <a:gd fmla="val 43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196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1"/>
          <p:cNvSpPr txBox="1"/>
          <p:nvPr>
            <p:ph idx="1" type="body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1" name="Google Shape;81;p11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Legenda">
  <p:cSld name="Título e Legenda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85" name="Google Shape;8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2"/>
          <p:cNvSpPr txBox="1"/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" type="body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" name="Google Shape;88;p12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itação com Legenda">
  <p:cSld name="Citação com Legenda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92" name="Google Shape;9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i="0" lang="pt-BR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i="0" lang="pt-BR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 txBox="1"/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" type="body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2" type="body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8" name="Google Shape;98;p13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rtão de Nome">
  <p:cSld name="Cartão de Nom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02" name="Google Shape;10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1" type="body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itar o Cartão de Nome">
  <p:cSld name="Citar o Cartão de Nome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09" name="Google Shape;10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i="0" lang="pt-BR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i="0" lang="pt-BR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5"/>
          <p:cNvSpPr txBox="1"/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" type="body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24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2" type="body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5" name="Google Shape;115;p15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5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5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dadeiro ou Falso">
  <p:cSld name="Verdadeiro ou Falso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19" name="Google Shape;11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6"/>
          <p:cNvSpPr txBox="1"/>
          <p:nvPr>
            <p:ph idx="2" type="body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3" name="Google Shape;123;p16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6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6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l" type="vertTx">
  <p:cSld name="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27" name="Google Shape;12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/>
          <p:nvPr>
            <p:ph idx="1" type="body"/>
          </p:nvPr>
        </p:nvSpPr>
        <p:spPr>
          <a:xfrm rot="5400000">
            <a:off x="3926947" y="-1099079"/>
            <a:ext cx="3649133" cy="10131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7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32" name="Google Shape;132;p17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o e Título Vertical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34" name="Google Shape;13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>
            <p:ph type="title"/>
          </p:nvPr>
        </p:nvSpPr>
        <p:spPr>
          <a:xfrm rot="5400000">
            <a:off x="7147151" y="2121124"/>
            <a:ext cx="5181601" cy="2158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" type="body"/>
          </p:nvPr>
        </p:nvSpPr>
        <p:spPr>
          <a:xfrm rot="5400000">
            <a:off x="2011058" y="-715658"/>
            <a:ext cx="5181600" cy="783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18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8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8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Conteúdo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beçalho da Seção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26" name="Google Shape;2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uas Partes de Conteúdo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33" name="Google Shape;3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ção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mente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50" name="Google Shape;50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 Branco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56" name="Google Shape;5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údo com Legenda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61" name="Google Shape;6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/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m com Legenda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HD.png" id="69" name="Google Shape;6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 txBox="1"/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/>
          <p:nvPr>
            <p:ph idx="2" type="pic"/>
          </p:nvPr>
        </p:nvSpPr>
        <p:spPr>
          <a:xfrm>
            <a:off x="7536253" y="914400"/>
            <a:ext cx="3280974" cy="4572000"/>
          </a:xfrm>
          <a:prstGeom prst="roundRect">
            <a:avLst>
              <a:gd fmla="val 42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196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10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type="ctrTitle"/>
          </p:nvPr>
        </p:nvSpPr>
        <p:spPr>
          <a:xfrm>
            <a:off x="0" y="1964267"/>
            <a:ext cx="11160125" cy="24214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orben"/>
              <a:buNone/>
            </a:pPr>
            <a:r>
              <a:rPr b="1" lang="pt-BR" sz="6600">
                <a:latin typeface="Corben"/>
                <a:ea typeface="Corben"/>
                <a:cs typeface="Corben"/>
                <a:sym typeface="Corben"/>
              </a:rPr>
              <a:t>CULTURA GAMER</a:t>
            </a:r>
            <a:endParaRPr b="1" sz="6600"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145" name="Google Shape;145;p19"/>
          <p:cNvSpPr txBox="1"/>
          <p:nvPr>
            <p:ph idx="1" type="subTitle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1" cy="670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/>
          <p:nvPr>
            <p:ph type="title"/>
          </p:nvPr>
        </p:nvSpPr>
        <p:spPr>
          <a:xfrm>
            <a:off x="685801" y="609600"/>
            <a:ext cx="10131300" cy="145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/>
              <a:t>Referências</a:t>
            </a:r>
            <a:endParaRPr sz="6600"/>
          </a:p>
        </p:txBody>
      </p:sp>
      <p:sp>
        <p:nvSpPr>
          <p:cNvPr id="210" name="Google Shape;210;p28"/>
          <p:cNvSpPr txBox="1"/>
          <p:nvPr>
            <p:ph idx="1" type="body"/>
          </p:nvPr>
        </p:nvSpPr>
        <p:spPr>
          <a:xfrm>
            <a:off x="685801" y="2142067"/>
            <a:ext cx="10131300" cy="3649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MIGUEL, hélio. "O lado bom dos games"Tecnologia". Disponível em: https://www.tribunapr.com.br/arquivo/tecnologia/pesquisas-mostram-o-lado-bom-dos-games/. Acesso em 18 de outubro de 2019.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uario\Pictures\gamer-foto-pixabay.jpg" id="151" name="Google Shape;15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 txBox="1"/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alibri"/>
              <a:buNone/>
            </a:pPr>
            <a:r>
              <a:rPr lang="pt-BR" sz="6600">
                <a:solidFill>
                  <a:srgbClr val="FFFFFF"/>
                </a:solidFill>
              </a:rPr>
              <a:t>POR QUE CULTURA GAMER?</a:t>
            </a:r>
            <a:endParaRPr/>
          </a:p>
        </p:txBody>
      </p:sp>
      <p:sp>
        <p:nvSpPr>
          <p:cNvPr id="153" name="Google Shape;153;p20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779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60"/>
              <a:buNone/>
            </a:pPr>
            <a:r>
              <a:t/>
            </a:r>
            <a:endParaRPr sz="296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uario\Pictures\linguagem-e-trabalho.png" id="158" name="Google Shape;15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>
            <p:ph type="title"/>
          </p:nvPr>
        </p:nvSpPr>
        <p:spPr>
          <a:xfrm>
            <a:off x="657666" y="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b="1" lang="pt-BR" sz="6600"/>
              <a:t>O QUE É A CULTURA?</a:t>
            </a:r>
            <a:endParaRPr b="1" sz="6600"/>
          </a:p>
        </p:txBody>
      </p:sp>
      <p:sp>
        <p:nvSpPr>
          <p:cNvPr id="160" name="Google Shape;160;p21"/>
          <p:cNvSpPr txBox="1"/>
          <p:nvPr>
            <p:ph idx="1" type="body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1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4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>
            <p:ph type="title"/>
          </p:nvPr>
        </p:nvSpPr>
        <p:spPr>
          <a:xfrm>
            <a:off x="685801" y="609600"/>
            <a:ext cx="10131300" cy="14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pt-BR" sz="6600"/>
              <a:t>JOGOS SÃO CULTURA?</a:t>
            </a:r>
            <a:endParaRPr/>
          </a:p>
        </p:txBody>
      </p:sp>
      <p:sp>
        <p:nvSpPr>
          <p:cNvPr id="166" name="Google Shape;166;p22"/>
          <p:cNvSpPr txBox="1"/>
          <p:nvPr>
            <p:ph idx="1" type="body"/>
          </p:nvPr>
        </p:nvSpPr>
        <p:spPr>
          <a:xfrm>
            <a:off x="685801" y="2142067"/>
            <a:ext cx="10131300" cy="36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825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</p:txBody>
      </p:sp>
      <p:pic>
        <p:nvPicPr>
          <p:cNvPr descr="C:\Users\Usuario\Pictures\curtir-face.png" id="167" name="Google Shape;16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2701" y="1628804"/>
            <a:ext cx="5377919" cy="4532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>
            <p:ph type="title"/>
          </p:nvPr>
        </p:nvSpPr>
        <p:spPr>
          <a:xfrm>
            <a:off x="685801" y="609600"/>
            <a:ext cx="10131300" cy="14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pt-BR" sz="6600"/>
              <a:t>LADO BOM</a:t>
            </a:r>
            <a:endParaRPr sz="6600"/>
          </a:p>
        </p:txBody>
      </p:sp>
      <p:sp>
        <p:nvSpPr>
          <p:cNvPr id="173" name="Google Shape;173;p23"/>
          <p:cNvSpPr txBox="1"/>
          <p:nvPr>
            <p:ph idx="1" type="body"/>
          </p:nvPr>
        </p:nvSpPr>
        <p:spPr>
          <a:xfrm>
            <a:off x="685801" y="2142067"/>
            <a:ext cx="10131300" cy="36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3200"/>
              <a:t>*Melhora a capacidade de concentração das crianças.</a:t>
            </a:r>
            <a:endParaRPr sz="3200"/>
          </a:p>
          <a:p>
            <a:pPr indent="-1714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200"/>
          </a:p>
          <a:p>
            <a:pPr indent="-1714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3200"/>
              <a:t>*Socialização</a:t>
            </a:r>
            <a:endParaRPr sz="3200"/>
          </a:p>
          <a:p>
            <a:pPr indent="-1714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200"/>
          </a:p>
          <a:p>
            <a:pPr indent="-1714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3200"/>
              <a:t>*Raciocínio</a:t>
            </a:r>
            <a:endParaRPr sz="3200"/>
          </a:p>
        </p:txBody>
      </p:sp>
      <p:pic>
        <p:nvPicPr>
          <p:cNvPr id="174" name="Google Shape;17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87729" y="3713871"/>
            <a:ext cx="3104271" cy="3144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>
            <p:ph type="title"/>
          </p:nvPr>
        </p:nvSpPr>
        <p:spPr>
          <a:xfrm>
            <a:off x="685801" y="609600"/>
            <a:ext cx="10131300" cy="14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pt-BR" sz="6600"/>
              <a:t>LADO RUIM</a:t>
            </a:r>
            <a:endParaRPr sz="6600"/>
          </a:p>
        </p:txBody>
      </p:sp>
      <p:sp>
        <p:nvSpPr>
          <p:cNvPr id="180" name="Google Shape;180;p24"/>
          <p:cNvSpPr txBox="1"/>
          <p:nvPr>
            <p:ph idx="1" type="body"/>
          </p:nvPr>
        </p:nvSpPr>
        <p:spPr>
          <a:xfrm>
            <a:off x="685800" y="2142075"/>
            <a:ext cx="10131300" cy="36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3200"/>
              <a:t>Vida social offline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3200"/>
              <a:t> Dependência do jogo/internet</a:t>
            </a:r>
            <a:endParaRPr sz="3200"/>
          </a:p>
          <a:p>
            <a:pPr indent="-1714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3200"/>
              <a:t>Preconceito dentro da comunidade gamer</a:t>
            </a:r>
            <a:endParaRPr sz="3200"/>
          </a:p>
          <a:p>
            <a:pPr indent="-1714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3200"/>
              <a:t>Racismo</a:t>
            </a:r>
            <a:endParaRPr sz="3200"/>
          </a:p>
          <a:p>
            <a:pPr indent="-1714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3200"/>
              <a:t>Xenofobia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3200"/>
              <a:t> Machismo</a:t>
            </a:r>
            <a:endParaRPr sz="3200"/>
          </a:p>
        </p:txBody>
      </p:sp>
      <p:pic>
        <p:nvPicPr>
          <p:cNvPr id="181" name="Google Shape;18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5865" y="3924886"/>
            <a:ext cx="3076134" cy="2933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type="title"/>
          </p:nvPr>
        </p:nvSpPr>
        <p:spPr>
          <a:xfrm>
            <a:off x="0" y="609600"/>
            <a:ext cx="12575699" cy="15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pt-BR" sz="6600"/>
              <a:t>ALGUMAS PALAVRAS DE JOGOS</a:t>
            </a:r>
            <a:endParaRPr sz="6600"/>
          </a:p>
        </p:txBody>
      </p:sp>
      <p:sp>
        <p:nvSpPr>
          <p:cNvPr id="187" name="Google Shape;187;p25"/>
          <p:cNvSpPr txBox="1"/>
          <p:nvPr>
            <p:ph idx="1" type="body"/>
          </p:nvPr>
        </p:nvSpPr>
        <p:spPr>
          <a:xfrm>
            <a:off x="1030351" y="2141992"/>
            <a:ext cx="10131300" cy="36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BR" sz="3200"/>
              <a:t>Quitar, rage, pegar cover, rushar, ta safe, tiltar, foi de base, lagou, ta de hack, camper, bug, noob, pro</a:t>
            </a:r>
            <a:endParaRPr sz="3200"/>
          </a:p>
          <a:p>
            <a:pPr indent="-1714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200"/>
          </a:p>
        </p:txBody>
      </p:sp>
      <p:pic>
        <p:nvPicPr>
          <p:cNvPr descr="C:\Users\Usuario\Pictures\580b585b2edbce24c47b2a2d.png" id="188" name="Google Shape;18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01477" y="3796525"/>
            <a:ext cx="2890523" cy="3061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uario\Pictures\ZKEGFrzimM-game-over-png-image.png" id="189" name="Google Shape;18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65760" y="2152357"/>
            <a:ext cx="970075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/>
          <p:nvPr>
            <p:ph type="title"/>
          </p:nvPr>
        </p:nvSpPr>
        <p:spPr>
          <a:xfrm>
            <a:off x="685801" y="609600"/>
            <a:ext cx="10131300" cy="14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pt-BR" sz="6600"/>
              <a:t>CULTURAS RELACIONADAS</a:t>
            </a:r>
            <a:endParaRPr sz="6600"/>
          </a:p>
        </p:txBody>
      </p:sp>
      <p:sp>
        <p:nvSpPr>
          <p:cNvPr id="195" name="Google Shape;195;p26"/>
          <p:cNvSpPr txBox="1"/>
          <p:nvPr>
            <p:ph idx="1" type="body"/>
          </p:nvPr>
        </p:nvSpPr>
        <p:spPr>
          <a:xfrm>
            <a:off x="685801" y="2142067"/>
            <a:ext cx="10131300" cy="36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3200"/>
              <a:t>Streamers</a:t>
            </a:r>
            <a:endParaRPr sz="3200"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200"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200"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200"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3200"/>
              <a:t>Youtubers</a:t>
            </a:r>
            <a:endParaRPr sz="3200"/>
          </a:p>
        </p:txBody>
      </p:sp>
      <p:pic>
        <p:nvPicPr>
          <p:cNvPr descr="C:\Users\Usuario\Pictures\twitch-logo.png" id="196" name="Google Shape;19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7605" y="1981128"/>
            <a:ext cx="5838094" cy="19355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Usuario\Pictures\580b57fcd9996e24bc43c548.png" id="197" name="Google Shape;19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59843" y="2826361"/>
            <a:ext cx="7362825" cy="45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/>
          <p:nvPr>
            <p:ph type="title"/>
          </p:nvPr>
        </p:nvSpPr>
        <p:spPr>
          <a:xfrm>
            <a:off x="685801" y="609600"/>
            <a:ext cx="10131300" cy="14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pt-BR" sz="6600"/>
              <a:t>ONDE MAIS SE DESTACA?</a:t>
            </a:r>
            <a:endParaRPr sz="6600"/>
          </a:p>
        </p:txBody>
      </p:sp>
      <p:sp>
        <p:nvSpPr>
          <p:cNvPr id="203" name="Google Shape;203;p27"/>
          <p:cNvSpPr txBox="1"/>
          <p:nvPr>
            <p:ph idx="1" type="body"/>
          </p:nvPr>
        </p:nvSpPr>
        <p:spPr>
          <a:xfrm>
            <a:off x="685801" y="2142067"/>
            <a:ext cx="10131300" cy="36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200"/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pt-BR" sz="3200"/>
              <a:t>Coreia do Sul</a:t>
            </a:r>
            <a:endParaRPr sz="3200"/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pt-BR" sz="3200"/>
              <a:t>China</a:t>
            </a:r>
            <a:endParaRPr sz="3200"/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pt-BR" sz="3200"/>
              <a:t>Suécia</a:t>
            </a:r>
            <a:endParaRPr sz="3200"/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pt-BR" sz="3200"/>
              <a:t>Dinamarca</a:t>
            </a:r>
            <a:endParaRPr sz="3200"/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pt-BR" sz="3200"/>
              <a:t>Estados Unidos</a:t>
            </a:r>
            <a:endParaRPr sz="3200"/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pt-BR" sz="3200"/>
              <a:t>Brasil</a:t>
            </a:r>
            <a:endParaRPr sz="32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200"/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pt-BR" sz="3200"/>
              <a:t>O Brasil se destaca no mercado internacional de jogos eletrônicos.</a:t>
            </a:r>
            <a:endParaRPr sz="3200"/>
          </a:p>
        </p:txBody>
      </p:sp>
      <p:pic>
        <p:nvPicPr>
          <p:cNvPr descr="C:\Users\Usuario\Pictures\World-Map-PNG-Photos.png" id="204" name="Google Shape;20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7089" y="1878701"/>
            <a:ext cx="7662202" cy="37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